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68" r:id="rId5"/>
    <p:sldId id="258" r:id="rId6"/>
    <p:sldId id="259" r:id="rId7"/>
    <p:sldId id="265" r:id="rId8"/>
    <p:sldId id="261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CC"/>
    <a:srgbClr val="CC66FF"/>
    <a:srgbClr val="FF66CC"/>
    <a:srgbClr val="CC3399"/>
    <a:srgbClr val="E956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60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6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16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78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40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13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1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35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0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1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CBFB-561C-4CCF-81B8-5033220F545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8B96-CE50-4A86-8B7D-149BAE2A5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33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5;&#1083;&#1103;\Desktop\&#1054;&#1083;&#1103;%20&#1094;&#1080;&#1088;&#1082;\v_kazhdom_malenkom_rebenke_minusovka_-_v_kazhdom_malenkom_rebenke_minusovk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5;&#1083;&#1103;\Desktop\&#1054;&#1083;&#1103;%20&#1094;&#1080;&#1088;&#1082;\v_kazhdom_malenkom_rebenke_minusovka_-_v_kazhdom_malenkom_rebenke_minusovka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5;&#1083;&#1103;\Desktop\&#1054;&#1083;&#1103;%20&#1094;&#1080;&#1088;&#1082;\Cirkovaya_muzyka_-_Cirk_(xMusic.me)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5;&#1083;&#1103;\Desktop\&#1054;&#1083;&#1103;%20&#1094;&#1080;&#1088;&#1082;\1626_new-rington.ru_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105;&#1083;&#1103;\Desktop\&#1054;&#1083;&#1103;%20&#1094;&#1080;&#1088;&#1082;\&#1055;&#1077;&#1088;&#1077;&#1074;&#1077;&#1088;&#1085;&#1091;&#1090;&#1086;&#1077;%20&#1074;&#1080;&#1076;&#1077;&#1086;\!!!VID_20170215_123541%20(1)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5;&#1083;&#1103;\Desktop\&#1054;&#1083;&#1103;%20&#1094;&#1080;&#1088;&#1082;\Cirk_-_muzyka_na_vhod_i_konec_v_Cirke_(iPlayer.fm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5;&#1083;&#1103;\Desktop\&#1054;&#1083;&#1103;%20&#1094;&#1080;&#1088;&#1082;\v_kazhdom_malenkom_rebenke_minusovka_-_v_kazhdom_malenkom_rebenke_minusovka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v_kazhdom_malenkom_rebenke_minusovka_-_v_kazhdom_malenkom_rebenke_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55673" y="57525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6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v_kazhdom_malenkom_rebenke_minusovka_-_v_kazhdom_malenkom_rebenke_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0929" y="57947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0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3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irkovaya_muzyka_-_Cirk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08031" y="6881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1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339" y="2726055"/>
            <a:ext cx="4286250" cy="2381250"/>
          </a:xfrm>
          <a:prstGeom prst="rect">
            <a:avLst/>
          </a:prstGeom>
        </p:spPr>
      </p:pic>
      <p:pic>
        <p:nvPicPr>
          <p:cNvPr id="5" name="1626_new-rington.r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12277" y="37267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2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3399"/>
              </a:solidFill>
            </a:endParaRPr>
          </a:p>
        </p:txBody>
      </p:sp>
      <p:pic>
        <p:nvPicPr>
          <p:cNvPr id="6" name="!!!VID_20170215_123541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84575" y="0"/>
            <a:ext cx="3818060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2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irk_-_muzyka_na_vhod_i_konec_v_Cirk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130062" y="6459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2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2" t="1064" r="10381" b="8053"/>
          <a:stretch/>
        </p:blipFill>
        <p:spPr>
          <a:xfrm>
            <a:off x="0" y="0"/>
            <a:ext cx="1226515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44"/>
          <a:stretch/>
        </p:blipFill>
        <p:spPr>
          <a:xfrm>
            <a:off x="2285034" y="2885919"/>
            <a:ext cx="3059745" cy="36571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189" y="3789326"/>
            <a:ext cx="3498811" cy="27537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0" r="21100"/>
          <a:stretch/>
        </p:blipFill>
        <p:spPr>
          <a:xfrm>
            <a:off x="4979999" y="3429000"/>
            <a:ext cx="3584723" cy="3002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4" y="3380641"/>
            <a:ext cx="2156567" cy="30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91483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67" b="98970" l="0" r="99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1" t="2990" r="7203" b="3738"/>
          <a:stretch/>
        </p:blipFill>
        <p:spPr>
          <a:xfrm>
            <a:off x="3602736" y="240792"/>
            <a:ext cx="4986528" cy="63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1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07"/>
          <a:stretch/>
        </p:blipFill>
        <p:spPr>
          <a:xfrm>
            <a:off x="-1" y="0"/>
            <a:ext cx="12192001" cy="6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6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v_kazhdom_malenkom_rebenke_minusovka_-_v_kazhdom_malenkom_rebenke_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55673" y="57525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6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7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Office PowerPoint</Application>
  <PresentationFormat>Произвольный</PresentationFormat>
  <Paragraphs>0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Лёля</cp:lastModifiedBy>
  <cp:revision>24</cp:revision>
  <dcterms:created xsi:type="dcterms:W3CDTF">2017-01-27T16:16:09Z</dcterms:created>
  <dcterms:modified xsi:type="dcterms:W3CDTF">2017-03-15T05:30:33Z</dcterms:modified>
</cp:coreProperties>
</file>